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4"/>
  </p:notesMasterIdLst>
  <p:handoutMasterIdLst>
    <p:handoutMasterId r:id="rId35"/>
  </p:handoutMasterIdLst>
  <p:sldIdLst>
    <p:sldId id="256" r:id="rId2"/>
    <p:sldId id="257" r:id="rId3"/>
    <p:sldId id="277" r:id="rId4"/>
    <p:sldId id="258" r:id="rId5"/>
    <p:sldId id="259" r:id="rId6"/>
    <p:sldId id="264" r:id="rId7"/>
    <p:sldId id="260" r:id="rId8"/>
    <p:sldId id="261" r:id="rId9"/>
    <p:sldId id="262" r:id="rId10"/>
    <p:sldId id="265" r:id="rId11"/>
    <p:sldId id="263" r:id="rId12"/>
    <p:sldId id="266" r:id="rId13"/>
    <p:sldId id="279" r:id="rId14"/>
    <p:sldId id="280" r:id="rId15"/>
    <p:sldId id="282" r:id="rId16"/>
    <p:sldId id="281" r:id="rId17"/>
    <p:sldId id="283" r:id="rId18"/>
    <p:sldId id="285" r:id="rId19"/>
    <p:sldId id="273" r:id="rId20"/>
    <p:sldId id="284" r:id="rId21"/>
    <p:sldId id="286" r:id="rId22"/>
    <p:sldId id="272" r:id="rId23"/>
    <p:sldId id="274" r:id="rId24"/>
    <p:sldId id="275" r:id="rId25"/>
    <p:sldId id="278" r:id="rId26"/>
    <p:sldId id="287" r:id="rId27"/>
    <p:sldId id="267" r:id="rId28"/>
    <p:sldId id="268" r:id="rId29"/>
    <p:sldId id="269" r:id="rId30"/>
    <p:sldId id="270" r:id="rId31"/>
    <p:sldId id="271"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lstStyle/>
          <a:p>
            <a:endParaRPr lang="he-IL"/>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pic>
        <p:nvPicPr>
          <p:cNvPr id="10" name="מציין מיקום תוכן 9">
            <a:extLst>
              <a:ext uri="{FF2B5EF4-FFF2-40B4-BE49-F238E27FC236}">
                <a16:creationId xmlns:a16="http://schemas.microsoft.com/office/drawing/2014/main" id="{BF55326A-5C29-4B5D-8185-9CF3E77AA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2353" y="1928023"/>
            <a:ext cx="2267294" cy="4157672"/>
          </a:xfrm>
        </p:spPr>
      </p:pic>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43682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pic>
        <p:nvPicPr>
          <p:cNvPr id="5" name="מציין מיקום תוכן 4">
            <a:extLst>
              <a:ext uri="{FF2B5EF4-FFF2-40B4-BE49-F238E27FC236}">
                <a16:creationId xmlns:a16="http://schemas.microsoft.com/office/drawing/2014/main" id="{D1CB3CD5-6783-43C3-93B6-A88B6569D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8681" y="1912246"/>
            <a:ext cx="2194638" cy="4141235"/>
          </a:xfrm>
          <a:prstGeom prst="rect">
            <a:avLst/>
          </a:prstGeom>
        </p:spPr>
      </p:pic>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13067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pic>
        <p:nvPicPr>
          <p:cNvPr id="6" name="מציין מיקום תוכן 5">
            <a:extLst>
              <a:ext uri="{FF2B5EF4-FFF2-40B4-BE49-F238E27FC236}">
                <a16:creationId xmlns:a16="http://schemas.microsoft.com/office/drawing/2014/main" id="{1DE991B6-BCC7-4314-8367-529A002E0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2162" y="1916540"/>
            <a:ext cx="2202108" cy="4136941"/>
          </a:xfrm>
        </p:spPr>
      </p:pic>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6660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pic>
        <p:nvPicPr>
          <p:cNvPr id="13" name="מציין מיקום תוכן 12">
            <a:extLst>
              <a:ext uri="{FF2B5EF4-FFF2-40B4-BE49-F238E27FC236}">
                <a16:creationId xmlns:a16="http://schemas.microsoft.com/office/drawing/2014/main" id="{55D57AB2-D3B1-427A-B775-FEDFA1255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6588" y="1889830"/>
            <a:ext cx="2218823" cy="4163651"/>
          </a:xfrm>
        </p:spPr>
      </p:pic>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573488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
        <p:nvSpPr>
          <p:cNvPr id="8" name="מלבן 7">
            <a:extLst>
              <a:ext uri="{FF2B5EF4-FFF2-40B4-BE49-F238E27FC236}">
                <a16:creationId xmlns:a16="http://schemas.microsoft.com/office/drawing/2014/main" id="{F1C77AE5-E446-4787-BF22-BA511C7E5FFA}"/>
              </a:ext>
            </a:extLst>
          </p:cNvPr>
          <p:cNvSpPr/>
          <p:nvPr/>
        </p:nvSpPr>
        <p:spPr>
          <a:xfrm>
            <a:off x="4602771" y="3661531"/>
            <a:ext cx="2595839"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Firebase</a:t>
            </a:r>
            <a:endParaRPr lang="he-IL"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32912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EFE211FA-F7E9-488C-822B-E82D7BEED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170" y="2016125"/>
            <a:ext cx="9051280" cy="4037356"/>
          </a:xfrm>
        </p:spPr>
      </p:pic>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914275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20" name="מציין מיקום תוכן 19">
            <a:extLst>
              <a:ext uri="{FF2B5EF4-FFF2-40B4-BE49-F238E27FC236}">
                <a16:creationId xmlns:a16="http://schemas.microsoft.com/office/drawing/2014/main" id="{C974E790-F008-40D8-AFAC-930B62FA21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5142" y="1935332"/>
            <a:ext cx="6472466" cy="4185675"/>
          </a:xfrm>
        </p:spPr>
      </p:pic>
    </p:spTree>
    <p:extLst>
      <p:ext uri="{BB962C8B-B14F-4D97-AF65-F5344CB8AC3E}">
        <p14:creationId xmlns:p14="http://schemas.microsoft.com/office/powerpoint/2010/main" val="221741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867</TotalTime>
  <Words>259</Words>
  <Application>Microsoft Office PowerPoint</Application>
  <PresentationFormat>מסך רחב</PresentationFormat>
  <Paragraphs>84</Paragraphs>
  <Slides>32</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32</vt:i4>
      </vt:variant>
    </vt:vector>
  </HeadingPairs>
  <TitlesOfParts>
    <vt:vector size="36" baseType="lpstr">
      <vt:lpstr>Arial</vt:lpstr>
      <vt:lpstr>Calibri</vt:lpstr>
      <vt:lpstr>Gill Sans MT</vt:lpstr>
      <vt:lpstr>גלריה</vt:lpstr>
      <vt:lpstr>המסכם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27</cp:revision>
  <dcterms:created xsi:type="dcterms:W3CDTF">2020-12-30T08:28:59Z</dcterms:created>
  <dcterms:modified xsi:type="dcterms:W3CDTF">2020-12-31T10:10:02Z</dcterms:modified>
</cp:coreProperties>
</file>